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6" r:id="rId3"/>
    <p:sldId id="263" r:id="rId4"/>
    <p:sldId id="265" r:id="rId5"/>
    <p:sldId id="264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1196752"/>
            <a:ext cx="8572560" cy="25853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ИГРА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«РАССТАВЬ СЛОГИ ПО ПОРЯДКУ»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929454" y="5643578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1736" y="5643578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7158" y="5643578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6314" y="5643578"/>
            <a:ext cx="2000264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3174" y="357166"/>
            <a:ext cx="1857388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НО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596" y="357166"/>
            <a:ext cx="2000264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ТИ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314" y="357166"/>
            <a:ext cx="1857388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БУ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72330" y="357166"/>
            <a:ext cx="1857388" cy="10156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РА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s://fsd.multiurok.ru/html/2020/02/26/s_5e5681d455b48/1367327_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1428736"/>
            <a:ext cx="2857520" cy="41443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880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56069E-6 L -0.50295 0.772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00" y="3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33526E-6 L -0.49618 0.755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00" y="3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56069E-6 L 0.46979 0.7720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00" y="3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56069E-6 L 0.48733 0.7720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00" y="3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29256" y="564357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0430" y="564357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1604" y="564357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 descr="D:\логопедия\логопедические картинки\по слоговой структуре материал\slayd57.jpg"/>
          <p:cNvPicPr/>
          <p:nvPr/>
        </p:nvPicPr>
        <p:blipFill>
          <a:blip r:embed="rId3" cstate="print"/>
          <a:srcRect l="62527" t="63759" r="20526" b="16585"/>
          <a:stretch>
            <a:fillRect/>
          </a:stretch>
        </p:blipFill>
        <p:spPr bwMode="auto">
          <a:xfrm>
            <a:off x="2500298" y="1571612"/>
            <a:ext cx="421484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72132" y="571480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4" y="571480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571480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-0.22431 0.732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00" y="3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-0.23055 0.7430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00" y="3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0.38837 0.7326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0" y="3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:\логопедия\логопедические картинки\по слоговой структуре материал\slayd62.jpg"/>
          <p:cNvPicPr/>
          <p:nvPr/>
        </p:nvPicPr>
        <p:blipFill>
          <a:blip r:embed="rId3" cstate="print"/>
          <a:srcRect l="63322" t="40128" r="17434" b="38154"/>
          <a:stretch>
            <a:fillRect/>
          </a:stretch>
        </p:blipFill>
        <p:spPr bwMode="auto">
          <a:xfrm>
            <a:off x="2928926" y="1571612"/>
            <a:ext cx="428628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929058" y="5429264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6446" y="5429264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670" y="5429264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0760" y="571480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9058" y="571480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480" y="571480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0.04167 0.7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0" y="3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-0.23021 0.70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00" y="3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6 L 0.20104 0.7011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3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логопедия\логопедические картинки\по слоговой структуре материал\slayd57.jpg"/>
          <p:cNvPicPr/>
          <p:nvPr/>
        </p:nvPicPr>
        <p:blipFill>
          <a:blip r:embed="rId3" cstate="print"/>
          <a:srcRect t="20516" r="61053" b="54914"/>
          <a:stretch>
            <a:fillRect/>
          </a:stretch>
        </p:blipFill>
        <p:spPr bwMode="auto">
          <a:xfrm>
            <a:off x="2000232" y="1857364"/>
            <a:ext cx="528641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857356" y="550070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3306" y="550070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29256" y="550070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56" y="50004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0496" y="50004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72198" y="50004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-0.46632 0.7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300" y="3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1915 0.73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0" y="3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L 0.16181 0.73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00" y="3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:\логопедия\логопедические картинки\по слоговой структуре материал\slayd98.jpg"/>
          <p:cNvPicPr/>
          <p:nvPr/>
        </p:nvPicPr>
        <p:blipFill>
          <a:blip r:embed="rId3" cstate="print"/>
          <a:srcRect l="74447" t="20450" b="44905"/>
          <a:stretch>
            <a:fillRect/>
          </a:stretch>
        </p:blipFill>
        <p:spPr bwMode="auto">
          <a:xfrm>
            <a:off x="3071802" y="1714488"/>
            <a:ext cx="3103795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928926" y="5715016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5715016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6314" y="5715016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43702" y="5715016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6578" y="64291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57752" y="64291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28926" y="64291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642918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L -0.41233 0.732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0" y="3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-0.00451 0.732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3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0.41112 0.7326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00" y="3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2917 L -0.01684 0.7407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0" y="3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:\логопедия\логопедические картинки\по слоговой структуре материал\slayd98.jpg"/>
          <p:cNvPicPr/>
          <p:nvPr/>
        </p:nvPicPr>
        <p:blipFill>
          <a:blip r:embed="rId2" cstate="print"/>
          <a:srcRect l="37776" t="62228" r="34721" b="-949"/>
          <a:stretch>
            <a:fillRect/>
          </a:stretch>
        </p:blipFill>
        <p:spPr bwMode="auto">
          <a:xfrm>
            <a:off x="3500430" y="2000240"/>
            <a:ext cx="278608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714612" y="5786454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5786454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5786454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388" y="5786454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43702" y="85723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4876" y="85723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6050" y="85723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857232"/>
            <a:ext cx="1785950" cy="707886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-0.43611 0.711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00" y="3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-0.00469 0.7118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3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L 0.41111 0.711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00" y="3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-0.02482 0.7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" y="35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28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HPcomp</dc:creator>
  <cp:lastModifiedBy>Admin</cp:lastModifiedBy>
  <cp:revision>14</cp:revision>
  <dcterms:created xsi:type="dcterms:W3CDTF">2021-02-25T16:00:56Z</dcterms:created>
  <dcterms:modified xsi:type="dcterms:W3CDTF">2021-11-08T16:17:21Z</dcterms:modified>
</cp:coreProperties>
</file>